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>
      <p:cViewPr varScale="1">
        <p:scale>
          <a:sx n="215" d="100"/>
          <a:sy n="215" d="100"/>
        </p:scale>
        <p:origin x="5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18650" y="2834125"/>
            <a:ext cx="6417000" cy="10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8650" y="4150575"/>
            <a:ext cx="559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Small Photo (Right)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724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724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48" name="Google Shape;48;p11"/>
          <p:cNvSpPr>
            <a:spLocks noGrp="1"/>
          </p:cNvSpPr>
          <p:nvPr>
            <p:ph type="pic" idx="2"/>
          </p:nvPr>
        </p:nvSpPr>
        <p:spPr>
          <a:xfrm>
            <a:off x="6336000" y="0"/>
            <a:ext cx="2808000" cy="458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Small Photo (Left)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091450" y="565050"/>
            <a:ext cx="5724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091450" y="1399050"/>
            <a:ext cx="5724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0" y="0"/>
            <a:ext cx="2808000" cy="458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Large Photo (Right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667474" y="4663225"/>
            <a:ext cx="2353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2806925" y="-9725"/>
            <a:ext cx="6337200" cy="45984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17500" y="423325"/>
            <a:ext cx="2293200" cy="11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64525" y="1869725"/>
            <a:ext cx="2234400" cy="25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sion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11100"/>
            <a:ext cx="8520600" cy="13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25" y="2734700"/>
            <a:ext cx="8520600" cy="15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1552225"/>
            <a:ext cx="8520600" cy="14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986850"/>
            <a:ext cx="63207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99925" y="2083125"/>
            <a:ext cx="396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/>
          <p:nvPr/>
        </p:nvSpPr>
        <p:spPr>
          <a:xfrm>
            <a:off x="4809525" y="282225"/>
            <a:ext cx="39687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dirty="0">
              <a:solidFill>
                <a:schemeClr val="dk2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0" y="-11750"/>
            <a:ext cx="9144000" cy="462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w/ Text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0" y="-11750"/>
            <a:ext cx="9144000" cy="3637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8"/>
          <p:cNvSpPr txBox="1"/>
          <p:nvPr/>
        </p:nvSpPr>
        <p:spPr>
          <a:xfrm>
            <a:off x="264150" y="3745050"/>
            <a:ext cx="86157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dirty="0">
                <a:solidFill>
                  <a:schemeClr val="dk2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Additional Text</a:t>
            </a:r>
            <a:endParaRPr sz="1800" b="0" i="0" dirty="0">
              <a:solidFill>
                <a:schemeClr val="dk2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Photo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35" name="Google Shape;35;p9"/>
          <p:cNvSpPr>
            <a:spLocks noGrp="1"/>
          </p:cNvSpPr>
          <p:nvPr>
            <p:ph type="pic" idx="2"/>
          </p:nvPr>
        </p:nvSpPr>
        <p:spPr>
          <a:xfrm>
            <a:off x="0" y="-11750"/>
            <a:ext cx="4522500" cy="230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9"/>
          <p:cNvSpPr>
            <a:spLocks noGrp="1"/>
          </p:cNvSpPr>
          <p:nvPr>
            <p:ph type="pic" idx="3"/>
          </p:nvPr>
        </p:nvSpPr>
        <p:spPr>
          <a:xfrm>
            <a:off x="0" y="2288650"/>
            <a:ext cx="4522500" cy="2300537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>
            <a:spLocks noGrp="1"/>
          </p:cNvSpPr>
          <p:nvPr>
            <p:ph type="pic" idx="4"/>
          </p:nvPr>
        </p:nvSpPr>
        <p:spPr>
          <a:xfrm>
            <a:off x="4522500" y="-11750"/>
            <a:ext cx="4621500" cy="23004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9"/>
          <p:cNvSpPr>
            <a:spLocks noGrp="1"/>
          </p:cNvSpPr>
          <p:nvPr>
            <p:ph type="pic" idx="5"/>
          </p:nvPr>
        </p:nvSpPr>
        <p:spPr>
          <a:xfrm>
            <a:off x="4522500" y="2288650"/>
            <a:ext cx="4621500" cy="23005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7524600" y="4663225"/>
            <a:ext cx="143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●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●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667474" y="4663225"/>
            <a:ext cx="235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Title | 00/00/0000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hyperlink" Target="https://www.holyfamily.edu/about/administrative-services/marketing-communications/marketing-resource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lements.envato.com/learn/effective-powerpoint-presentation-tips" TargetMode="External"/><Relationship Id="rId4" Type="http://schemas.openxmlformats.org/officeDocument/2006/relationships/hyperlink" Target="http://www.adobe.com/express/create/ch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618650" y="2834125"/>
            <a:ext cx="6417000" cy="10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618650" y="4150575"/>
            <a:ext cx="559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4EAF-0D6E-649C-9EE8-D3C93170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Tip &amp; Tricks | DELETE THIS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DAEA5-EC46-3D6F-BAF2-321049203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slides must have the HFU branded footer</a:t>
            </a:r>
          </a:p>
          <a:p>
            <a:r>
              <a:rPr lang="en-US" sz="2400" dirty="0"/>
              <a:t>Suggested Font Size: Title 32 | Body 24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Body type should be no smaller than 16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approved fonts are: Arial &amp; Georgia</a:t>
            </a:r>
          </a:p>
          <a:p>
            <a:r>
              <a:rPr lang="en-US" sz="2400" dirty="0"/>
              <a:t>Minimize Text Heavy Slides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Don’t be afraid to split up text on another slide</a:t>
            </a:r>
          </a:p>
          <a:p>
            <a:r>
              <a:rPr lang="en-US" sz="2400" dirty="0"/>
              <a:t>Use High Quality Images and Graphs </a:t>
            </a:r>
            <a:r>
              <a:rPr lang="en-US" sz="1600" dirty="0"/>
              <a:t>(See Resource Page)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Avoid Clip art!</a:t>
            </a:r>
          </a:p>
        </p:txBody>
      </p:sp>
    </p:spTree>
    <p:extLst>
      <p:ext uri="{BB962C8B-B14F-4D97-AF65-F5344CB8AC3E}">
        <p14:creationId xmlns:p14="http://schemas.microsoft.com/office/powerpoint/2010/main" val="114286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BAA42-811F-EAB9-5F61-878ECAE8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7B1F-F5E5-EEEC-35D1-C4BA5299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Tip &amp; Tricks | DELETE THIS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5BD75-294F-C851-335D-2F7C5584C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Using various slide arrangements helps engage audience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template offers multiple arrangements: Agenda Slide, Section Header, 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Text only, photo + text, multi-photo, and a conclusion slide.</a:t>
            </a:r>
          </a:p>
          <a:p>
            <a:r>
              <a:rPr lang="en-US" sz="2000" dirty="0"/>
              <a:t>Remain in the Program your slides were created in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When exporting a Power point to Google Slides or another application, text and photo formatting may change causing shifts of lines, font size changes, and much more.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 must switch programs, be sure to review before you present.</a:t>
            </a:r>
          </a:p>
        </p:txBody>
      </p:sp>
    </p:spTree>
    <p:extLst>
      <p:ext uri="{BB962C8B-B14F-4D97-AF65-F5344CB8AC3E}">
        <p14:creationId xmlns:p14="http://schemas.microsoft.com/office/powerpoint/2010/main" val="212963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04A90-FA30-869E-15AA-EBC382A21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C9B2-51A3-E577-7111-7FD215D6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Resources | DELETE THIS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97BCC-AA5A-A07A-ED03-D55FBCF83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Visit the </a:t>
            </a:r>
            <a:r>
              <a:rPr lang="en-US" sz="2400" dirty="0">
                <a:hlinkClick r:id="rId2"/>
              </a:rPr>
              <a:t>Marketing Resources Page</a:t>
            </a:r>
            <a:r>
              <a:rPr lang="en-US" sz="2400" dirty="0"/>
              <a:t> for things such as: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Brand Guideline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Editorial Style Guide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Logos</a:t>
            </a:r>
          </a:p>
          <a:p>
            <a:r>
              <a:rPr lang="en-US" sz="2400" dirty="0"/>
              <a:t>Free Stock Imagery: </a:t>
            </a:r>
            <a:r>
              <a:rPr lang="en-US" sz="2400" dirty="0">
                <a:hlinkClick r:id="rId3"/>
              </a:rPr>
              <a:t>unsplash.com</a:t>
            </a:r>
            <a:endParaRPr lang="en-US" sz="2400" dirty="0"/>
          </a:p>
          <a:p>
            <a:r>
              <a:rPr lang="en-US" sz="2400" dirty="0"/>
              <a:t>Chart Generator: </a:t>
            </a:r>
            <a:r>
              <a:rPr lang="en-US" sz="2400" dirty="0">
                <a:hlinkClick r:id="rId4"/>
              </a:rPr>
              <a:t>www.adobe.com/express/create/chart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More Tips &amp; Tricks can be found </a:t>
            </a:r>
            <a:r>
              <a:rPr lang="en-US" sz="2400" dirty="0">
                <a:hlinkClick r:id="rId5"/>
              </a:rPr>
              <a:t>here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78636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Macintosh PowerPoint</Application>
  <PresentationFormat>On-screen Show (16:9)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Georgia</vt:lpstr>
      <vt:lpstr>Simple Light</vt:lpstr>
      <vt:lpstr>PowerPoint Presentation</vt:lpstr>
      <vt:lpstr>Tip &amp; Tricks | DELETE THIS PAGE</vt:lpstr>
      <vt:lpstr>Tip &amp; Tricks | DELETE THIS PAGE</vt:lpstr>
      <vt:lpstr>Resources | DELETE THIS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Zachary Nolter</cp:lastModifiedBy>
  <cp:revision>1</cp:revision>
  <dcterms:modified xsi:type="dcterms:W3CDTF">2025-06-17T12:53:12Z</dcterms:modified>
</cp:coreProperties>
</file>